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4" r:id="rId7"/>
    <p:sldId id="265" r:id="rId8"/>
    <p:sldId id="267" r:id="rId9"/>
    <p:sldId id="259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AB40-6645-44C9-8412-7D69DE6ED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B9081-8D53-479D-A224-FCD3F83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AFF2A-7340-4D06-A2CA-74FDC526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8D66-949F-4D1E-897C-23A5A27B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D3C8-933B-47EF-99CD-9023E2D9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65D5-221B-4363-B982-D273C8D1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F2540-579E-4A25-B5F2-32717E6B6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01CE-1055-4276-A887-38536B88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C25B-5A24-4B7C-B784-4FB568FE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9EFE-6B4B-4073-BC6A-89F68EFD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D666B-2773-4E06-9779-56E744B25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E32A5-E296-44E7-A98F-0FDBBAB03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44B2-7CCC-425E-BE21-429EBF9E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469B2-CFAB-487E-97A0-8B5E76DC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2308-54E1-400D-82AE-01312B5B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7922-CE87-42BB-B3EB-3A4C67FC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A9C2-71AA-44D6-BEE2-5188DEF1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BE95-2B55-43F9-B599-B548DE2E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41B1-7A35-457E-BFF5-7917BFE3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65E5-6735-4D46-9EEF-6AF932FC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823F-AA6D-4559-BA39-7DA86A05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3AC5-11B1-4391-9B96-EA620F953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6474C-3162-4040-9F53-1FD06625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D4C91-EA2D-4C1C-AA87-199FEFAC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9688-A808-4790-AFF1-0FE55085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58FA-D053-4599-AF30-1135628C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9D63-EAE2-4C06-83DF-1AB9759FC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26205-A65E-4A9B-9BF9-A3D1617D0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8052F-1F45-42DB-8B4B-3D13C6B7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34B1C-06C4-46AA-AE09-DFB01C1D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90492-9B57-4535-A412-462341EC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5078-114E-4990-99B7-E7D5F2AE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DF739-0E7C-4F6E-A42A-38F5EC6A7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5939D-DF0C-4296-8A55-903F77B8D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6EB7D-236A-40FE-9E50-48AC9936B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39B1D-51CF-4489-A069-FAF0ADB53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57B2A-0D62-453F-9FB8-585469CC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7E97D3-E0F8-4EC0-A7BF-39AF17CD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60D6A-277A-463D-B1AF-9D22E62C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CF36-C683-43E5-8F76-64DB1FB7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39738-DE7A-4138-A679-B902601A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F472C-85AF-4C2A-B446-230E2C34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3AD95-1143-4851-8A4A-FFDB01B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862EF-5F08-47CE-80A1-7847B643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6071C-1D63-4DAC-AAC6-DFCD5695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333A6-D963-439D-8BA6-5B59B21E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2BFF-B759-45F2-AE31-0F10A32E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8AA3-2517-4D7D-9285-3CE601B55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6B07-88FB-4487-81C2-92D8232D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766F6-D569-4915-A1BC-42590234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D71DB-2B1D-4B98-8932-33259042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19A07-FD35-4BFB-B607-623049D4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71FB-B756-420F-A523-612D0006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27A79-E38E-4966-BDA1-9226224CB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FA73F-CBBF-406E-BB07-A9118AE5E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C6761-1340-4E16-8BB7-660446F4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BFD9A-9163-4C04-B380-0F50863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C5A0F-360D-44BF-B863-46F26127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27EB4-2345-4497-97CB-1849F83D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C2247-5E06-4697-A7AE-D46C8BCE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2F3F-1627-4037-8AAE-67D4FF664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7610-D529-4E67-92C9-642D1A89E78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A5948-744A-4AB6-9E53-620E8672D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29F2-FB9B-45EC-9106-690153322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90EF-614E-4404-B15A-BF6CB7EC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IjUVCho_xU" TargetMode="External"/><Relationship Id="rId2" Type="http://schemas.openxmlformats.org/officeDocument/2006/relationships/hyperlink" Target="https://youtu.be/I1GZROLRg1w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youtu.be/m_QhY1aAB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master.com/#20585t22/=1c55ky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7DB0-63A6-4CAA-AAB9-FF2339215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Cost Approach for Teaching 3D Printing and Other Digital Manufacturing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E09D4-088D-4105-81BB-6DC8AE4E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803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Sean Davis – Product Development Engineer </a:t>
            </a:r>
          </a:p>
          <a:p>
            <a:r>
              <a:rPr lang="en-US" sz="3200" dirty="0"/>
              <a:t>Ridge Tool Company</a:t>
            </a:r>
          </a:p>
          <a:p>
            <a:r>
              <a:rPr lang="en-US" sz="3200" dirty="0"/>
              <a:t>Best Medicine Teacher Workshop 2018</a:t>
            </a:r>
          </a:p>
        </p:txBody>
      </p:sp>
    </p:spTree>
    <p:extLst>
      <p:ext uri="{BB962C8B-B14F-4D97-AF65-F5344CB8AC3E}">
        <p14:creationId xmlns:p14="http://schemas.microsoft.com/office/powerpoint/2010/main" val="4475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6F44-5C90-4E09-839F-C77AE45E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9" y="0"/>
            <a:ext cx="10515600" cy="1325563"/>
          </a:xfrm>
        </p:spPr>
        <p:txBody>
          <a:bodyPr/>
          <a:lstStyle/>
          <a:p>
            <a:r>
              <a:rPr lang="en-US" dirty="0"/>
              <a:t>Related Mathematics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049B04-5735-46E4-9A8C-787594000E4A}"/>
              </a:ext>
            </a:extLst>
          </p:cNvPr>
          <p:cNvGrpSpPr/>
          <p:nvPr/>
        </p:nvGrpSpPr>
        <p:grpSpPr>
          <a:xfrm>
            <a:off x="547978" y="1832244"/>
            <a:ext cx="4069963" cy="4936980"/>
            <a:chOff x="269009" y="1320800"/>
            <a:chExt cx="4069963" cy="49369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4B229-4736-44ED-8538-5BEF88F5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009" y="1320800"/>
              <a:ext cx="4069963" cy="493698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BBDDAE-9CE2-4987-960B-28F7C320A82E}"/>
                </a:ext>
              </a:extLst>
            </p:cNvPr>
            <p:cNvSpPr txBox="1"/>
            <p:nvPr/>
          </p:nvSpPr>
          <p:spPr>
            <a:xfrm>
              <a:off x="2303990" y="1613196"/>
              <a:ext cx="7633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Width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522FC1-C99D-422B-816B-ED35C3A6E709}"/>
                </a:ext>
              </a:extLst>
            </p:cNvPr>
            <p:cNvSpPr txBox="1"/>
            <p:nvPr/>
          </p:nvSpPr>
          <p:spPr>
            <a:xfrm>
              <a:off x="588844" y="3789290"/>
              <a:ext cx="8029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Height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A3E95C-39BC-40F8-B6AA-14C73ED62122}"/>
                </a:ext>
              </a:extLst>
            </p:cNvPr>
            <p:cNvSpPr txBox="1"/>
            <p:nvPr/>
          </p:nvSpPr>
          <p:spPr>
            <a:xfrm>
              <a:off x="3129334" y="5616672"/>
              <a:ext cx="10903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Thickness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F0E681-3EFC-4CE1-8864-2F2E24B8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22" y="2353016"/>
            <a:ext cx="3895436" cy="3895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366A0C-84F3-4AF4-BF0E-B0BF2127688F}"/>
              </a:ext>
            </a:extLst>
          </p:cNvPr>
          <p:cNvSpPr txBox="1"/>
          <p:nvPr/>
        </p:nvSpPr>
        <p:spPr>
          <a:xfrm>
            <a:off x="2294514" y="1243863"/>
            <a:ext cx="13402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Scaling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2199B-8651-44A4-B4FA-3B6A2BBD6B4A}"/>
              </a:ext>
            </a:extLst>
          </p:cNvPr>
          <p:cNvSpPr txBox="1"/>
          <p:nvPr/>
        </p:nvSpPr>
        <p:spPr>
          <a:xfrm>
            <a:off x="7075318" y="1140168"/>
            <a:ext cx="30506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Area and Volume</a:t>
            </a:r>
          </a:p>
        </p:txBody>
      </p:sp>
    </p:spTree>
    <p:extLst>
      <p:ext uri="{BB962C8B-B14F-4D97-AF65-F5344CB8AC3E}">
        <p14:creationId xmlns:p14="http://schemas.microsoft.com/office/powerpoint/2010/main" val="56258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E7ED9-69BF-4A18-81C1-E0B5D7B1C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"/>
          <a:stretch/>
        </p:blipFill>
        <p:spPr>
          <a:xfrm>
            <a:off x="6342686" y="436227"/>
            <a:ext cx="5105480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84D6B-336F-4A4D-A93F-29FC2CE8B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" b="2954"/>
          <a:stretch/>
        </p:blipFill>
        <p:spPr>
          <a:xfrm>
            <a:off x="6342686" y="2931059"/>
            <a:ext cx="5327374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D0041-097C-48BE-8951-2C62E0B63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26"/>
          <a:stretch/>
        </p:blipFill>
        <p:spPr>
          <a:xfrm>
            <a:off x="451413" y="2855640"/>
            <a:ext cx="5327374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6A64F-B63D-4D7B-A945-3C8EE5FD3BAD}"/>
              </a:ext>
            </a:extLst>
          </p:cNvPr>
          <p:cNvSpPr txBox="1"/>
          <p:nvPr/>
        </p:nvSpPr>
        <p:spPr>
          <a:xfrm>
            <a:off x="451413" y="880032"/>
            <a:ext cx="569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to the 3D modelers who built the STL files from which the cardboard constructions were built.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D593B-FDFA-4839-97A6-698305FB0753}"/>
              </a:ext>
            </a:extLst>
          </p:cNvPr>
          <p:cNvSpPr txBox="1"/>
          <p:nvPr/>
        </p:nvSpPr>
        <p:spPr>
          <a:xfrm>
            <a:off x="3836388" y="5308807"/>
            <a:ext cx="569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Thingiverse.com</a:t>
            </a:r>
          </a:p>
        </p:txBody>
      </p:sp>
    </p:spTree>
    <p:extLst>
      <p:ext uri="{BB962C8B-B14F-4D97-AF65-F5344CB8AC3E}">
        <p14:creationId xmlns:p14="http://schemas.microsoft.com/office/powerpoint/2010/main" val="262930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5BD1-62FF-4524-980C-D3B56C8F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F5F7-C40F-49D7-9D68-BA29415E42AC}"/>
              </a:ext>
            </a:extLst>
          </p:cNvPr>
          <p:cNvSpPr txBox="1">
            <a:spLocks/>
          </p:cNvSpPr>
          <p:nvPr/>
        </p:nvSpPr>
        <p:spPr>
          <a:xfrm>
            <a:off x="1593110" y="2080807"/>
            <a:ext cx="779651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Introduction</a:t>
            </a:r>
          </a:p>
          <a:p>
            <a:r>
              <a:rPr lang="en-US" sz="4000" dirty="0"/>
              <a:t>Digital manufacturing methods</a:t>
            </a:r>
          </a:p>
          <a:p>
            <a:r>
              <a:rPr lang="en-US" sz="4000" dirty="0"/>
              <a:t>3D printing</a:t>
            </a:r>
          </a:p>
          <a:p>
            <a:r>
              <a:rPr lang="en-US" sz="4000" dirty="0"/>
              <a:t>Hands on activity </a:t>
            </a:r>
          </a:p>
          <a:p>
            <a:r>
              <a:rPr lang="en-US" sz="4000" dirty="0"/>
              <a:t>Related math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2349-FF39-4EDE-AB4D-B2E0A89D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100837"/>
            <a:ext cx="10515600" cy="1325563"/>
          </a:xfrm>
        </p:spPr>
        <p:txBody>
          <a:bodyPr/>
          <a:lstStyle/>
          <a:p>
            <a:r>
              <a:rPr lang="en-US" dirty="0"/>
              <a:t>What do I mean by digital manufacturing?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7B11F-2EED-4EF6-B033-1BB86456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08356" cy="4351338"/>
          </a:xfrm>
        </p:spPr>
        <p:txBody>
          <a:bodyPr>
            <a:normAutofit/>
          </a:bodyPr>
          <a:lstStyle/>
          <a:p>
            <a:r>
              <a:rPr lang="en-US" sz="4400" dirty="0"/>
              <a:t>CNC Machines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https://youtu.be/I1GZROLRg1w</a:t>
            </a:r>
            <a:endParaRPr lang="en-US" sz="2400" dirty="0"/>
          </a:p>
          <a:p>
            <a:r>
              <a:rPr lang="en-US" sz="4400" dirty="0"/>
              <a:t>Laser Cutters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https://youtu.be/SIjUVCho_xU</a:t>
            </a:r>
            <a:endParaRPr lang="en-US" sz="2400" dirty="0"/>
          </a:p>
          <a:p>
            <a:r>
              <a:rPr lang="en-US" sz="4400" dirty="0"/>
              <a:t>3D printers</a:t>
            </a:r>
          </a:p>
          <a:p>
            <a:pPr marL="457200" lvl="1" indent="0">
              <a:buNone/>
            </a:pPr>
            <a:r>
              <a:rPr lang="en-US" sz="4000" dirty="0"/>
              <a:t>	</a:t>
            </a:r>
            <a:r>
              <a:rPr lang="en-US" dirty="0">
                <a:hlinkClick r:id="rId4"/>
              </a:rPr>
              <a:t>https://youtu.be/m</a:t>
            </a:r>
            <a:r>
              <a:rPr lang="en-US">
                <a:hlinkClick r:id="rId4"/>
              </a:rPr>
              <a:t>_QhY1aABsE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703D4-BB93-460F-80FC-810F644D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/>
          <a:stretch/>
        </p:blipFill>
        <p:spPr>
          <a:xfrm>
            <a:off x="6788279" y="3868341"/>
            <a:ext cx="3707161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8A4F7-2CBF-4481-93C6-B27150E26E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50019"/>
          <a:stretch/>
        </p:blipFill>
        <p:spPr>
          <a:xfrm>
            <a:off x="6788279" y="1277541"/>
            <a:ext cx="37071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5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A31C6-6AAC-428B-AD58-C7CD32F0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1064">
            <a:off x="1976437" y="438150"/>
            <a:ext cx="8239125" cy="598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C6F44-5C90-4E09-839F-C77AE45E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3D printing AWESOME!!!</a:t>
            </a:r>
          </a:p>
        </p:txBody>
      </p:sp>
    </p:spTree>
    <p:extLst>
      <p:ext uri="{BB962C8B-B14F-4D97-AF65-F5344CB8AC3E}">
        <p14:creationId xmlns:p14="http://schemas.microsoft.com/office/powerpoint/2010/main" val="21155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6F44-5C90-4E09-839F-C77AE45E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3D printing problematic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BE6C4-E1A0-4A4A-AD0A-427ECFB3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11133" r="19774" b="7404"/>
          <a:stretch/>
        </p:blipFill>
        <p:spPr>
          <a:xfrm>
            <a:off x="3541362" y="1844297"/>
            <a:ext cx="4431579" cy="44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6F44-5C90-4E09-839F-C77AE45E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exists a middle ground!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9834B7-FB16-4833-9C97-8118DDEB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08" y="1690688"/>
            <a:ext cx="9513154" cy="43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6F44-5C90-4E09-839F-C77AE45E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exists a middle ground!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72058-66CF-4E00-B4E9-060E7CE04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87" y="1690688"/>
            <a:ext cx="6485826" cy="48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115D-BB35-4DC7-8232-C0F588EE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3595-9BF3-4C03-BB4F-38F32F25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Cardboard (McMaster Part# 20585T22)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https://www.mcmaster.com/#20585t22/=1c55kyd</a:t>
            </a:r>
            <a:endParaRPr lang="en-US" dirty="0"/>
          </a:p>
          <a:p>
            <a:r>
              <a:rPr lang="en-US" dirty="0"/>
              <a:t>Bamboo/Kebab Skewers</a:t>
            </a:r>
          </a:p>
          <a:p>
            <a:r>
              <a:rPr lang="en-US" dirty="0"/>
              <a:t>Paper Printouts</a:t>
            </a:r>
          </a:p>
          <a:p>
            <a:r>
              <a:rPr lang="en-US" dirty="0"/>
              <a:t>Scissors</a:t>
            </a:r>
          </a:p>
          <a:p>
            <a:r>
              <a:rPr lang="en-US" dirty="0"/>
              <a:t>Tape</a:t>
            </a:r>
          </a:p>
          <a:p>
            <a:r>
              <a:rPr lang="en-US" dirty="0"/>
              <a:t>Pens/Markers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2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2349-FF39-4EDE-AB4D-B2E0A89D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16" y="0"/>
            <a:ext cx="10515600" cy="1325563"/>
          </a:xfrm>
        </p:spPr>
        <p:txBody>
          <a:bodyPr/>
          <a:lstStyle/>
          <a:p>
            <a:r>
              <a:rPr lang="en-US" dirty="0"/>
              <a:t>In class activity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7B11F-2EED-4EF6-B033-1BB86456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462" y="991007"/>
            <a:ext cx="9838481" cy="4351338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Cut out the paper stencil.</a:t>
            </a:r>
          </a:p>
          <a:p>
            <a:pPr marL="514350" indent="-514350">
              <a:buAutoNum type="arabicParenR"/>
            </a:pPr>
            <a:r>
              <a:rPr lang="en-US" sz="3200" dirty="0"/>
              <a:t>Tape the paper to a rectangle of cardboard.</a:t>
            </a:r>
          </a:p>
          <a:p>
            <a:pPr marL="514350" indent="-514350">
              <a:buAutoNum type="arabicParenR"/>
            </a:pPr>
            <a:r>
              <a:rPr lang="en-US" sz="3200" dirty="0"/>
              <a:t>Punch the center of the holes with a thumbtack.</a:t>
            </a:r>
          </a:p>
          <a:p>
            <a:pPr marL="514350" indent="-514350">
              <a:buAutoNum type="arabicParenR"/>
            </a:pPr>
            <a:r>
              <a:rPr lang="en-US" sz="3200" dirty="0"/>
              <a:t>Follow the holes with a bamboo skewer.</a:t>
            </a:r>
          </a:p>
          <a:p>
            <a:pPr marL="514350" indent="-514350">
              <a:buAutoNum type="arabicParenR"/>
            </a:pPr>
            <a:r>
              <a:rPr lang="en-US" sz="3200" dirty="0"/>
              <a:t>Remove bamboo skewer.</a:t>
            </a:r>
          </a:p>
          <a:p>
            <a:pPr marL="514350" indent="-514350">
              <a:buAutoNum type="arabicParenR"/>
            </a:pPr>
            <a:r>
              <a:rPr lang="en-US" sz="3200" dirty="0"/>
              <a:t>Trace the silhouette onto the cardboard.</a:t>
            </a:r>
          </a:p>
          <a:p>
            <a:pPr marL="514350" indent="-514350">
              <a:buAutoNum type="arabicParenR"/>
            </a:pPr>
            <a:r>
              <a:rPr lang="en-US" sz="3200" dirty="0"/>
              <a:t>Remove paper stencil.</a:t>
            </a:r>
          </a:p>
          <a:p>
            <a:pPr marL="514350" indent="-514350">
              <a:buAutoNum type="arabicParenR"/>
            </a:pPr>
            <a:r>
              <a:rPr lang="en-US" sz="3200" dirty="0"/>
              <a:t> Label the cardboard with the layer number.</a:t>
            </a:r>
          </a:p>
          <a:p>
            <a:pPr marL="514350" indent="-514350">
              <a:buAutoNum type="arabicParenR"/>
            </a:pPr>
            <a:r>
              <a:rPr lang="en-US" sz="3200" dirty="0"/>
              <a:t>Cut out the cardboard silhouette.</a:t>
            </a:r>
          </a:p>
          <a:p>
            <a:pPr marL="514350" indent="-514350">
              <a:buAutoNum type="arabicParenR"/>
            </a:pPr>
            <a:r>
              <a:rPr lang="en-US" sz="3200" dirty="0"/>
              <a:t> Stack layers of cardboard in order of layer number</a:t>
            </a:r>
          </a:p>
        </p:txBody>
      </p:sp>
    </p:spTree>
    <p:extLst>
      <p:ext uri="{BB962C8B-B14F-4D97-AF65-F5344CB8AC3E}">
        <p14:creationId xmlns:p14="http://schemas.microsoft.com/office/powerpoint/2010/main" val="255433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Low Cost Approach for Teaching 3D Printing and Other Digital Manufacturing Concepts</vt:lpstr>
      <vt:lpstr>Overview</vt:lpstr>
      <vt:lpstr>What do I mean by digital manufacturing?</vt:lpstr>
      <vt:lpstr>Why is 3D printing AWESOME!!!</vt:lpstr>
      <vt:lpstr>Why is 3D printing problematic</vt:lpstr>
      <vt:lpstr>There exists a middle ground!</vt:lpstr>
      <vt:lpstr>There exists a middle ground!</vt:lpstr>
      <vt:lpstr>Required Materials</vt:lpstr>
      <vt:lpstr>In class activity instructions</vt:lpstr>
      <vt:lpstr>Related Mathematics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Approach for Teaching 3D Printing and Other Digital Manufacturing Concepts</dc:title>
  <dc:creator>Davis, Sean A [COMRES/RTC/RTC]</dc:creator>
  <cp:lastModifiedBy>Davis, Sean A [COMRES/RTC/RTC]</cp:lastModifiedBy>
  <cp:revision>30</cp:revision>
  <dcterms:created xsi:type="dcterms:W3CDTF">2018-03-09T00:58:32Z</dcterms:created>
  <dcterms:modified xsi:type="dcterms:W3CDTF">2018-03-26T22:35:59Z</dcterms:modified>
</cp:coreProperties>
</file>